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8" d="100"/>
          <a:sy n="78" d="100"/>
        </p:scale>
        <p:origin x="14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180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947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600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71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157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863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2 = 2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2 = 20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843803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2 = 22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023388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2 = 24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76519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41EB4BDA-DD5E-E7A1-0AF4-967A58EFBEB4}"/>
              </a:ext>
            </a:extLst>
          </p:cNvPr>
          <p:cNvGrpSpPr/>
          <p:nvPr/>
        </p:nvGrpSpPr>
        <p:grpSpPr>
          <a:xfrm>
            <a:off x="2595580" y="4258900"/>
            <a:ext cx="268052" cy="470416"/>
            <a:chOff x="3876858" y="3478174"/>
            <a:chExt cx="311004" cy="545795"/>
          </a:xfrm>
        </p:grpSpPr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4FB844AD-AB3F-FE54-D475-560B8E85BD5A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ECA377CC-927C-7D2A-A397-88F603204FB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873D9AA0-D7C8-9486-1136-C6A38B32A3D4}"/>
              </a:ext>
            </a:extLst>
          </p:cNvPr>
          <p:cNvGrpSpPr/>
          <p:nvPr/>
        </p:nvGrpSpPr>
        <p:grpSpPr>
          <a:xfrm>
            <a:off x="7214494" y="3860699"/>
            <a:ext cx="268052" cy="868617"/>
            <a:chOff x="4692496" y="3030997"/>
            <a:chExt cx="311004" cy="1007804"/>
          </a:xfrm>
        </p:grpSpPr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6E863239-5B86-91A9-592B-35A2F8D52712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0D717A7E-B779-F6BA-FE39-8353AC0DB592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6281B58B-4303-A97E-011E-94D576A579C1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67B08518-2C69-75F6-7DE7-1065C8B25C32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43362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40AE8F-16B0-5AB8-9BB2-C1E4BBF632B8}"/>
              </a:ext>
            </a:extLst>
          </p:cNvPr>
          <p:cNvGrpSpPr/>
          <p:nvPr/>
        </p:nvGrpSpPr>
        <p:grpSpPr>
          <a:xfrm>
            <a:off x="2601557" y="3455970"/>
            <a:ext cx="268052" cy="1273346"/>
            <a:chOff x="5460022" y="2561415"/>
            <a:chExt cx="311004" cy="1477386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0EF5F301-94F0-D644-2D62-CDE99B46DD25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315BFD26-180E-3E7C-1D13-24B7B8C47D43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81D4A10-A67E-E6E0-88A1-8F0061DC12C1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07C846B8-E5D8-C18E-59B8-A6BCAC0182DA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FB7B742A-551C-4265-42B3-C9C1DB08B0E1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5B4326C-5074-9DEA-8E05-FDEA9D2699FE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9F25ADF-31CE-A023-AFB7-CF3B990C319A}"/>
              </a:ext>
            </a:extLst>
          </p:cNvPr>
          <p:cNvGrpSpPr/>
          <p:nvPr/>
        </p:nvGrpSpPr>
        <p:grpSpPr>
          <a:xfrm>
            <a:off x="7220695" y="3051535"/>
            <a:ext cx="268052" cy="1671548"/>
            <a:chOff x="6275660" y="2099406"/>
            <a:chExt cx="311004" cy="1939395"/>
          </a:xfrm>
        </p:grpSpPr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A3F0587-1CBD-2F89-34FB-D90E3090D405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AEC8125-A5E2-C3D0-0809-1611FE798C99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21D2D30-831D-2463-C604-56321B9F16F7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A6751F80-B12D-73D7-EC2B-4233F1ED199B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4E2EF7-76E1-8CAC-97D3-2855B9801191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BEF2AFA-8BEE-9AF7-F88F-A0FD2CA1B76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5BBEA80-A756-B3CC-7852-4067F1267DB5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174F2F1-4BCF-AF58-9830-51ACBC9639E1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08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9BEBEF0-3674-AB34-6C5B-E1E45CDD8E5B}"/>
              </a:ext>
            </a:extLst>
          </p:cNvPr>
          <p:cNvGrpSpPr/>
          <p:nvPr/>
        </p:nvGrpSpPr>
        <p:grpSpPr>
          <a:xfrm>
            <a:off x="7559874" y="4277386"/>
            <a:ext cx="268052" cy="470416"/>
            <a:chOff x="3876858" y="3478174"/>
            <a:chExt cx="311004" cy="54579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B45E03F-ABFE-52BB-95AC-6FD4D298D61F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C2BCFBF-E71E-BE75-39D4-F80C8DDC930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19CB04-C77E-329A-9622-E9B3DAD7DD34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E8B14572-5EFE-CD14-3AAF-5A2F752F4F5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E104E5E2-A5C3-9DEF-E1F9-A00302EC683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DC8859E-AC6B-B4E1-D009-93F94B3B63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7E9E233-4A8E-E2DD-8E11-EFC1035A45F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E941A7E-4F76-1C63-A5A0-AD3F607668A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59ABFFF2-8FD3-8E33-2930-FFA1FDB9B25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29AEF59-561C-9D95-76CF-6ABA5301E61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776DEE21-19A0-B61A-278B-A4C5E8E4E6D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218A183-5EEA-1C87-3160-EFBC6865BB2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882F7EBA-BB9F-7B26-B40E-C8C852A3CA6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EF6A30-2C50-F84F-6CD5-4306A4EDAD3D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FFC79145-ED30-6F37-62A7-3B9D519D55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1FC27C2-7560-82F5-0AB3-F1A61DB9640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AF464DF-AD8C-3F8D-D4FB-756D374841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58178F8-F9F5-2944-D1FB-5099854B266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C5FDA53-9DD3-C19B-F8CD-F0F27B1D389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41E4A243-3693-36AF-0363-EAB8E828A17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45C25661-0D92-F014-FDF1-95F91F95F1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ED19D1EA-C3F0-F4B8-F620-22226299D45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6F76CD3-1C68-0EE8-01C8-C9C631532AB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E555173-CF63-5225-7930-6D68D154291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18515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14F652-34CC-C389-6870-3F2B525C3FB4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7DE3197-6A6D-6A9E-706B-8FFA2556C35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F6FC340-2289-9138-60B6-BFD3A6133A1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BAD8971-A7AA-864A-046B-1CCAF201660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2C3AE783-D39D-FE81-D155-1E308A0981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E8DE9A7F-9CD7-5E08-9E0F-EC2D7AF482D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CEE8802F-C1CA-4883-8E90-A7F81A18B53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81B190F-A5D7-A9F3-5D11-ADA6F3101E9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6B42113F-EE17-3A3E-1E59-390F4EC486D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7508A76-3EF4-5415-0097-BB74DD6D5C8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A3F4DC6-ED5B-06B2-5C0A-E0D95F12439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217E94-BBB6-4F09-0E75-8CE119AD6565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36BC3FBA-8A00-D351-256A-5BD7ADBA1AD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720D6CFF-EC62-2518-F3D7-DFD13BB6110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3C6AE71-1E28-33CB-CE42-9D15673D761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2091A07-8258-FFFB-E5EC-856ADD7134D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4355758B-5E2F-4ADC-70B0-EC228EEBB81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786C966-6F98-B827-2E5E-5017C121117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32985FC-0C09-E169-70C1-264A34DE05C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3A12266-953A-3F0A-C89F-0BA5520D26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BD46916-371B-9EC5-D5D4-F6043BB9DB1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AE079424-08CD-BF26-1DAF-BB013EE1B0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4B1DD2-B6BB-DD49-8E62-3ED9B5E35F84}"/>
              </a:ext>
            </a:extLst>
          </p:cNvPr>
          <p:cNvGrpSpPr/>
          <p:nvPr/>
        </p:nvGrpSpPr>
        <p:grpSpPr>
          <a:xfrm>
            <a:off x="2972674" y="3846474"/>
            <a:ext cx="268052" cy="868617"/>
            <a:chOff x="4692496" y="3030997"/>
            <a:chExt cx="311004" cy="1007804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36ECDF7-C782-23EB-F4BC-7FF4753C695C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1D3616FE-ADA1-9E2F-2B8A-BF1A4C308204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DF4689D8-B9F7-95AA-10AD-5ACD6A29705D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C08625A-3085-BE49-80EE-7C4BFAF586E9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E5B2436-99EE-1E3E-6516-E5A521C85676}"/>
              </a:ext>
            </a:extLst>
          </p:cNvPr>
          <p:cNvGrpSpPr/>
          <p:nvPr/>
        </p:nvGrpSpPr>
        <p:grpSpPr>
          <a:xfrm>
            <a:off x="7642084" y="3455970"/>
            <a:ext cx="268052" cy="1273346"/>
            <a:chOff x="5460022" y="2561415"/>
            <a:chExt cx="311004" cy="1477386"/>
          </a:xfrm>
        </p:grpSpPr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C4A77EAC-6FA2-DF80-FBEF-8A19FED286BB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D33B3061-9C7C-2A6A-E5CB-76569B415C9D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262FAD7-CDC1-16DF-F6D5-FF0885BE15EE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63445646-B8A2-8D61-3932-B8F1846E2C0B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7184D08-228D-13CF-EAA5-51FB5C2BCDB5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2630E6F0-A0C3-D926-24F6-BF8805050275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67036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CAB0B3-0973-758C-FE20-E9C402BA4262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9A59808-8D53-D521-01DF-59D3598A31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75042D7F-E87E-081B-EB24-D5B4CE76CA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DFF6F50-3435-CE94-5503-479B33ECE99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40B3AAA4-AEC8-51ED-37C7-FB52862564B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0ED60457-E87C-CEA0-8DA3-8379D5ACE7E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C25097BA-8525-5266-5759-A38309FFCB6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AC41A22-AAD2-970D-10C5-F009CAFCA95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C1FE2501-AC2C-3F85-B959-F18A67739BE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FA450FD-27C9-B203-3A99-522EE57BAC8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411C4A9-0D5C-5AB4-4AA8-486455130B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2634D9-7596-BC2E-7672-C881B99EE82D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77417D7-B7E8-39C1-1939-5B0F662DAC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95A3044-FC11-972A-F584-4576CEA61C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019B0D2-E44A-32E8-8910-EBDC8FBD22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408189C-27C0-10BF-5D36-1C6FF5E62A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ECB6EC24-9D27-5DE4-DF8E-F1985815492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152A959-4AEF-2875-2809-B7308370233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2BF3A87-D926-6C4D-A6C8-DB334587169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AEB255E7-2D71-AAA3-C3D7-426B7AD5E72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AF3E9C5-82F7-4365-E441-03818A3E3CF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E233D06-3B33-FF67-954C-936989A2809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7E23AC-C096-F333-4886-BB1F97FC7065}"/>
              </a:ext>
            </a:extLst>
          </p:cNvPr>
          <p:cNvGrpSpPr/>
          <p:nvPr/>
        </p:nvGrpSpPr>
        <p:grpSpPr>
          <a:xfrm>
            <a:off x="2972674" y="3033507"/>
            <a:ext cx="268052" cy="1671548"/>
            <a:chOff x="6275660" y="2099406"/>
            <a:chExt cx="311004" cy="193939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A1524E2-EFF1-75B1-1556-087E16EBE62A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F4C212EB-803A-362F-B25C-0093B9AF9A8B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F15E0E32-DADB-2EC1-1724-24F21960B7A6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FAD053A7-B859-8235-68EF-DC22AAB5A50D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A75C725E-14E9-F68C-4336-FE204B0251A6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E99EEF7B-9FAF-0E81-7A73-B74D154427F0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BC2A9E2-858E-52BA-BD79-DC67E4B0F34D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2DFA5DC2-BBAB-B633-BF0D-4CA61B74E0F3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7CE2451-932D-919B-58D9-C53805FD865B}"/>
              </a:ext>
            </a:extLst>
          </p:cNvPr>
          <p:cNvGrpSpPr/>
          <p:nvPr/>
        </p:nvGrpSpPr>
        <p:grpSpPr>
          <a:xfrm>
            <a:off x="6859428" y="2614411"/>
            <a:ext cx="275113" cy="2119674"/>
            <a:chOff x="871018" y="1537848"/>
            <a:chExt cx="736556" cy="5674975"/>
          </a:xfrm>
        </p:grpSpPr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ABE23CD9-15D8-3067-9A99-3357CD0508E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E495EC20-E18B-55D0-F205-A36B62BECF3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02D5B24-3C1F-60E2-2284-6B2421C37EC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5D544A3-8FF1-ECC2-76F2-BFB9A14DF6E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B5AF94EF-6A6F-CFF9-2FFE-DB2FE811E2A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3A8C1A97-8F96-2DA5-C018-279AA8A15CC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EEA4679E-6325-0A33-25FD-FB94CFAD0F4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1D0BE32-5DA4-ABE2-DA06-79D3762B717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A176137-DFE8-B59F-3CAD-EB916EB69C5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C9BEBF3-368C-2B37-F8FC-EAB613C80DD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04377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AA9F04-796F-1404-F48E-215C71E618E5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7F488E3-AB00-892E-90C6-E2D14AB4F6F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887ED70B-03E8-9937-B89A-B69FD443BF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C4F827C-AC26-A339-133B-8E9FD49705C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BDC8CCAD-3C08-E495-0390-46CB5C7D55E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7B9F7D3-F711-4091-2398-E1354A23C6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B99C68A-887C-F4A2-960F-7C02C8CA62C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8499D70-723E-6557-A4BF-DAA31C106B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95FC9F90-3D42-D7F1-236B-541524A21ED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CD4523CF-127A-7AE1-549C-ED813494272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E97411E2-D540-1483-7956-B88E691915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E9A354B-072C-EB1C-5CD6-D385A959926C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9540942-DE41-B14B-A144-49E2484C3A4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417D8973-83C7-79E1-398C-674702C0295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729BB89-B351-58D3-47B7-E4F1BFF9EB4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B246A77-0142-C70E-FC89-2E3CE8C3D3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21CF802-6142-63CC-D37D-6F2F95EF67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529FE81-6003-7A52-13AA-31932E939B6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2AB2D0F7-B931-C267-88D6-3BA0D947464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7823B01A-48C2-D08F-3229-1BB356F4EC5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AD0F56A-2646-AFE2-6D25-C9E0132C6FB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B96EDD0-0588-AEE7-2081-6D5F49673B1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510E311-EEBD-41C5-249C-DA66C7265B3B}"/>
              </a:ext>
            </a:extLst>
          </p:cNvPr>
          <p:cNvGrpSpPr/>
          <p:nvPr/>
        </p:nvGrpSpPr>
        <p:grpSpPr>
          <a:xfrm>
            <a:off x="2190018" y="263289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623E6AFE-08BB-4212-5531-5A96FD3F117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D5F05A6-C379-FF05-56D4-B49630ADC70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89EC4BE2-6BEF-5D71-E5FF-0680FF365D7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58D5A43-2F68-8FF0-1586-E9C6FBDE40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6640272-41DE-D3AA-6F41-038A3ECA286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07392E5-4719-7254-54A6-6A6398FA80F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B00306E-B3DA-B539-F169-405FF30380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D96E0AD-B90C-A00A-E331-4EB38CECEC7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1FC5233-6337-824F-B982-82052B2A76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887D78D-C2C0-8413-700B-1396F6F73E0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AD373ED-C742-38BD-94A6-3997F5923352}"/>
              </a:ext>
            </a:extLst>
          </p:cNvPr>
          <p:cNvGrpSpPr/>
          <p:nvPr/>
        </p:nvGrpSpPr>
        <p:grpSpPr>
          <a:xfrm>
            <a:off x="6859428" y="2614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C4A81BB-11FC-075C-6A22-775C24EBEC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479BD750-B1DE-6D00-9081-4E7E2C59001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420577E6-DEB9-25E0-B7CC-96374F2835A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095BF4A-53E1-D4A6-A2F2-37CB7B24CBF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A408982-DDBC-71FC-0ECF-E74893864E5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0F1F459-DB91-AE8D-25A1-B07EE69BAA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4588565-C9C7-3F9A-24E7-0205A70751E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2692AE1E-A5A9-BF4D-5381-21F04A854E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453B308-EF9B-F1FB-FABC-A45D09C5A83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28E6E1A4-DC78-3E46-2DB6-4728A5C1F5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7559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2 = 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53361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2 = 6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883271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2 = 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117795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2 = 10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4771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2 = 12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01251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2 = 14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821114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2 = 16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619241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2 = 18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149604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5890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13</cp:revision>
  <dcterms:created xsi:type="dcterms:W3CDTF">2022-02-01T11:05:46Z</dcterms:created>
  <dcterms:modified xsi:type="dcterms:W3CDTF">2023-02-21T21:04:13Z</dcterms:modified>
</cp:coreProperties>
</file>